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2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423" autoAdjust="0"/>
  </p:normalViewPr>
  <p:slideViewPr>
    <p:cSldViewPr>
      <p:cViewPr varScale="1">
        <p:scale>
          <a:sx n="113" d="100"/>
          <a:sy n="113" d="100"/>
        </p:scale>
        <p:origin x="-1392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DAC58-0998-487F-8F13-5BD45F40C3C0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E99E0-54DD-42CB-97FF-B283D11D3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1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F36FFE2-A5A6-4CA7-AC50-34E26E475AA2}" type="datetime1">
              <a:rPr lang="en-US" smtClean="0"/>
              <a:t>6/5/2025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6553-E006-48E1-881F-D6977C13AC8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9D50-324B-4CED-B0D1-4A562831BE6D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3DA7-6770-401F-844E-A29A3CF2885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F35E621-2467-4FFC-BC61-92CE2074751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EDF8-45D4-44AA-A32D-688B352F18E6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6045-6B02-4FB6-BBBB-7A83232ED39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7058-A8E6-42F7-99FF-BD8A5B2DEEDB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F3C0-8B66-4EB8-9D13-7E2B253FD759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5B09-AB13-40DF-A98E-3CC7ED5CFAF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55C-B1E1-4D70-BE10-3883B266FA5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EDC4FCA-D0D9-45F1-AF6D-A464095467F5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/>
              <a:t>Testi «Latvija» un «Eiropa»</a:t>
            </a:r>
            <a:endParaRPr lang="en-US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lv-LV" sz="2800" dirty="0" smtClean="0"/>
              <a:t>Roberts Erts PR-21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8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90" y="184194"/>
            <a:ext cx="8229600" cy="990600"/>
          </a:xfrm>
        </p:spPr>
        <p:txBody>
          <a:bodyPr>
            <a:normAutofit/>
          </a:bodyPr>
          <a:lstStyle/>
          <a:p>
            <a:pPr lvl="0">
              <a:lnSpc>
                <a:spcPts val="7048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Reģistrācijas b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spc="5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594946" y="6315645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Прямоугольник: скругленные углы 4">
            <a:extLst>
              <a:ext uri="{FF2B5EF4-FFF2-40B4-BE49-F238E27FC236}">
                <a16:creationId xmlns:a16="http://schemas.microsoft.com/office/drawing/2014/main" xmlns="" id="{444A11B4-73AF-49A0-AF95-CC86F3DD736B}"/>
              </a:ext>
            </a:extLst>
          </p:cNvPr>
          <p:cNvSpPr/>
          <p:nvPr/>
        </p:nvSpPr>
        <p:spPr>
          <a:xfrm>
            <a:off x="1011935" y="1284162"/>
            <a:ext cx="1816270" cy="33923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Параллелограмм 155">
            <a:extLst>
              <a:ext uri="{FF2B5EF4-FFF2-40B4-BE49-F238E27FC236}">
                <a16:creationId xmlns:a16="http://schemas.microsoft.com/office/drawing/2014/main" xmlns="" id="{1DE67170-601C-47A0-80EE-E57C46635648}"/>
              </a:ext>
            </a:extLst>
          </p:cNvPr>
          <p:cNvSpPr/>
          <p:nvPr/>
        </p:nvSpPr>
        <p:spPr>
          <a:xfrm>
            <a:off x="520275" y="1774840"/>
            <a:ext cx="2710277" cy="1425560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:, Parole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atkārto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xmlns="" id="{D6715FE9-2DB6-4D6B-84DD-D1C4966A8A56}"/>
              </a:ext>
            </a:extLst>
          </p:cNvPr>
          <p:cNvCxnSpPr>
            <a:cxnSpLocks/>
            <a:stCxn id="155" idx="2"/>
            <a:endCxn id="156" idx="0"/>
          </p:cNvCxnSpPr>
          <p:nvPr/>
        </p:nvCxnSpPr>
        <p:spPr>
          <a:xfrm flipH="1">
            <a:off x="1875414" y="1623392"/>
            <a:ext cx="44656" cy="1514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Блок-схема: решение 157">
            <a:extLst>
              <a:ext uri="{FF2B5EF4-FFF2-40B4-BE49-F238E27FC236}">
                <a16:creationId xmlns:a16="http://schemas.microsoft.com/office/drawing/2014/main" xmlns="" id="{864D4F37-DD11-42F8-B5CE-7A76BC2F5E36}"/>
              </a:ext>
            </a:extLst>
          </p:cNvPr>
          <p:cNvSpPr/>
          <p:nvPr/>
        </p:nvSpPr>
        <p:spPr>
          <a:xfrm>
            <a:off x="3779542" y="1678459"/>
            <a:ext cx="5059658" cy="2368875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Pārbauda, vai visi lauki ir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aizpildīti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lietotājvārda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Salīdzina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laukus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Блок-схема: решение 166">
            <a:extLst>
              <a:ext uri="{FF2B5EF4-FFF2-40B4-BE49-F238E27FC236}">
                <a16:creationId xmlns:a16="http://schemas.microsoft.com/office/drawing/2014/main" xmlns="" id="{50B95ED9-A871-418C-B431-FFB0BB5A4705}"/>
              </a:ext>
            </a:extLst>
          </p:cNvPr>
          <p:cNvSpPr/>
          <p:nvPr/>
        </p:nvSpPr>
        <p:spPr>
          <a:xfrm>
            <a:off x="6396567" y="3835808"/>
            <a:ext cx="2590800" cy="1459003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 datus failā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58" idx="3"/>
            <a:endCxn id="167" idx="0"/>
          </p:cNvCxnSpPr>
          <p:nvPr/>
        </p:nvCxnSpPr>
        <p:spPr>
          <a:xfrm flipH="1">
            <a:off x="7691967" y="2862897"/>
            <a:ext cx="1147233" cy="972911"/>
          </a:xfrm>
          <a:prstGeom prst="bentConnector4">
            <a:avLst>
              <a:gd name="adj1" fmla="val -12177"/>
              <a:gd name="adj2" fmla="val 8189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Параллелограмм 168">
            <a:extLst>
              <a:ext uri="{FF2B5EF4-FFF2-40B4-BE49-F238E27FC236}">
                <a16:creationId xmlns:a16="http://schemas.microsoft.com/office/drawing/2014/main" xmlns="" id="{E3C2E45B-184F-47C0-A843-6ABBE8D60A9C}"/>
              </a:ext>
            </a:extLst>
          </p:cNvPr>
          <p:cNvSpPr/>
          <p:nvPr/>
        </p:nvSpPr>
        <p:spPr>
          <a:xfrm>
            <a:off x="4567990" y="5313145"/>
            <a:ext cx="2953741" cy="463995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Parāda "Jūsu konts ir saglabāts" ziņojumu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Параллелограмм 169">
            <a:extLst>
              <a:ext uri="{FF2B5EF4-FFF2-40B4-BE49-F238E27FC236}">
                <a16:creationId xmlns:a16="http://schemas.microsoft.com/office/drawing/2014/main" xmlns="" id="{CB031148-1C86-4602-B0A6-0E6D39851130}"/>
              </a:ext>
            </a:extLst>
          </p:cNvPr>
          <p:cNvSpPr/>
          <p:nvPr/>
        </p:nvSpPr>
        <p:spPr>
          <a:xfrm>
            <a:off x="1477627" y="5294811"/>
            <a:ext cx="2953741" cy="537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Atgriezties sākuma ekrānā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Прямая со стрелкой 170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69" idx="5"/>
            <a:endCxn id="170" idx="2"/>
          </p:cNvCxnSpPr>
          <p:nvPr/>
        </p:nvCxnSpPr>
        <p:spPr>
          <a:xfrm flipH="1">
            <a:off x="4364202" y="5545143"/>
            <a:ext cx="261787" cy="1833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Соединитель: уступ 82">
            <a:extLst>
              <a:ext uri="{FF2B5EF4-FFF2-40B4-BE49-F238E27FC236}">
                <a16:creationId xmlns:a16="http://schemas.microsoft.com/office/drawing/2014/main" xmlns="" id="{C4B9D696-E8EB-45AD-BC34-1FD94D5C18B7}"/>
              </a:ext>
            </a:extLst>
          </p:cNvPr>
          <p:cNvCxnSpPr>
            <a:stCxn id="156" idx="2"/>
            <a:endCxn id="158" idx="1"/>
          </p:cNvCxnSpPr>
          <p:nvPr/>
        </p:nvCxnSpPr>
        <p:spPr>
          <a:xfrm>
            <a:off x="3052357" y="2487620"/>
            <a:ext cx="727185" cy="3752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Прямоугольник: скругленные углы 134">
            <a:extLst>
              <a:ext uri="{FF2B5EF4-FFF2-40B4-BE49-F238E27FC236}">
                <a16:creationId xmlns:a16="http://schemas.microsoft.com/office/drawing/2014/main" xmlns="" id="{3014F398-C977-4DA6-96E7-6CA7A6D449A4}"/>
              </a:ext>
            </a:extLst>
          </p:cNvPr>
          <p:cNvSpPr/>
          <p:nvPr/>
        </p:nvSpPr>
        <p:spPr>
          <a:xfrm>
            <a:off x="2228919" y="6023969"/>
            <a:ext cx="1316824" cy="26765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Параллелограмм 179">
            <a:extLst>
              <a:ext uri="{FF2B5EF4-FFF2-40B4-BE49-F238E27FC236}">
                <a16:creationId xmlns:a16="http://schemas.microsoft.com/office/drawing/2014/main" xmlns="" id="{63B074FD-4CAC-45ED-BFAB-CBAFADC543EF}"/>
              </a:ext>
            </a:extLst>
          </p:cNvPr>
          <p:cNvSpPr/>
          <p:nvPr/>
        </p:nvSpPr>
        <p:spPr>
          <a:xfrm>
            <a:off x="2096026" y="3522669"/>
            <a:ext cx="2160339" cy="1049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"Nepareizi ievadīti dati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85" name="Соединитель: уступ 164">
            <a:extLst>
              <a:ext uri="{FF2B5EF4-FFF2-40B4-BE49-F238E27FC236}">
                <a16:creationId xmlns:a16="http://schemas.microsoft.com/office/drawing/2014/main" xmlns="" id="{B79BACC5-53F5-484C-B2DF-B98C1993ECF9}"/>
              </a:ext>
            </a:extLst>
          </p:cNvPr>
          <p:cNvCxnSpPr>
            <a:cxnSpLocks/>
            <a:stCxn id="158" idx="2"/>
            <a:endCxn id="180" idx="2"/>
          </p:cNvCxnSpPr>
          <p:nvPr/>
        </p:nvCxnSpPr>
        <p:spPr>
          <a:xfrm rot="5400000">
            <a:off x="5217285" y="2955248"/>
            <a:ext cx="1" cy="218417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Номер слайда 186">
            <a:extLst>
              <a:ext uri="{FF2B5EF4-FFF2-40B4-BE49-F238E27FC236}">
                <a16:creationId xmlns:a16="http://schemas.microsoft.com/office/drawing/2014/main" xmlns="" id="{5B1B902A-4605-4088-82E9-3E94F520234D}"/>
              </a:ext>
            </a:extLst>
          </p:cNvPr>
          <p:cNvSpPr txBox="1">
            <a:spLocks/>
          </p:cNvSpPr>
          <p:nvPr/>
        </p:nvSpPr>
        <p:spPr>
          <a:xfrm>
            <a:off x="12763615" y="6633907"/>
            <a:ext cx="786353" cy="347459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100" smtClean="0"/>
              <a:pPr/>
              <a:t>10</a:t>
            </a:fld>
            <a:endParaRPr lang="en-US" sz="1100"/>
          </a:p>
        </p:txBody>
      </p:sp>
      <p:cxnSp>
        <p:nvCxnSpPr>
          <p:cNvPr id="477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67" idx="2"/>
            <a:endCxn id="169" idx="2"/>
          </p:cNvCxnSpPr>
          <p:nvPr/>
        </p:nvCxnSpPr>
        <p:spPr>
          <a:xfrm rot="5400000">
            <a:off x="7452684" y="5305860"/>
            <a:ext cx="250332" cy="22823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6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80" idx="5"/>
            <a:endCxn id="156" idx="5"/>
          </p:cNvCxnSpPr>
          <p:nvPr/>
        </p:nvCxnSpPr>
        <p:spPr>
          <a:xfrm rot="10800000">
            <a:off x="698470" y="2487621"/>
            <a:ext cx="1528722" cy="1559715"/>
          </a:xfrm>
          <a:prstGeom prst="bentConnector3">
            <a:avLst>
              <a:gd name="adj1" fmla="val 1266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2" name="Прямая со стрелкой 591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>
            <a:off x="2887331" y="5832142"/>
            <a:ext cx="0" cy="1918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6" name="TextBox 655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217285" y="3708783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8607717" y="309820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61947" y="6338994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11</a:t>
            </a:fld>
            <a:endParaRPr lang="en-US"/>
          </a:p>
        </p:txBody>
      </p:sp>
      <p:sp>
        <p:nvSpPr>
          <p:cNvPr id="25" name="Прямоугольник: скругленные углы 6">
            <a:extLst>
              <a:ext uri="{FF2B5EF4-FFF2-40B4-BE49-F238E27FC236}">
                <a16:creationId xmlns:a16="http://schemas.microsoft.com/office/drawing/2014/main" xmlns="" id="{5F4719B8-567E-415F-BC24-6BCE4605F2B2}"/>
              </a:ext>
            </a:extLst>
          </p:cNvPr>
          <p:cNvSpPr/>
          <p:nvPr/>
        </p:nvSpPr>
        <p:spPr>
          <a:xfrm>
            <a:off x="3430950" y="1156132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араллелограмм 25">
            <a:extLst>
              <a:ext uri="{FF2B5EF4-FFF2-40B4-BE49-F238E27FC236}">
                <a16:creationId xmlns:a16="http://schemas.microsoft.com/office/drawing/2014/main" xmlns="" id="{DBC94CED-14F9-4F2D-921D-9CFFFC7E1B02}"/>
              </a:ext>
            </a:extLst>
          </p:cNvPr>
          <p:cNvSpPr/>
          <p:nvPr/>
        </p:nvSpPr>
        <p:spPr>
          <a:xfrm>
            <a:off x="3045332" y="1722574"/>
            <a:ext cx="26670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ietotājvārds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D784D27B-9E73-499B-9606-A0440C2A61A5}"/>
              </a:ext>
            </a:extLst>
          </p:cNvPr>
          <p:cNvSpPr/>
          <p:nvPr/>
        </p:nvSpPr>
        <p:spPr>
          <a:xfrm>
            <a:off x="3240450" y="2663059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Mekle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atbilstību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Блок-схема: решение 27">
            <a:extLst>
              <a:ext uri="{FF2B5EF4-FFF2-40B4-BE49-F238E27FC236}">
                <a16:creationId xmlns:a16="http://schemas.microsoft.com/office/drawing/2014/main" xmlns="" id="{D756F02A-2FDE-494D-BB65-C57030839D03}"/>
              </a:ext>
            </a:extLst>
          </p:cNvPr>
          <p:cNvSpPr/>
          <p:nvPr/>
        </p:nvSpPr>
        <p:spPr>
          <a:xfrm>
            <a:off x="3233562" y="3562947"/>
            <a:ext cx="2276763" cy="914400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Atrasts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33D3246B-1C84-47C0-839F-1A31A3C2335F}"/>
              </a:ext>
            </a:extLst>
          </p:cNvPr>
          <p:cNvSpPr/>
          <p:nvPr/>
        </p:nvSpPr>
        <p:spPr>
          <a:xfrm>
            <a:off x="514165" y="4205246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Nosaka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lomu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no"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араллелограмм 29">
            <a:extLst>
              <a:ext uri="{FF2B5EF4-FFF2-40B4-BE49-F238E27FC236}">
                <a16:creationId xmlns:a16="http://schemas.microsoft.com/office/drawing/2014/main" xmlns="" id="{D1A3696C-422D-4E2B-9371-235E9B508AB4}"/>
              </a:ext>
            </a:extLst>
          </p:cNvPr>
          <p:cNvSpPr/>
          <p:nvPr/>
        </p:nvSpPr>
        <p:spPr>
          <a:xfrm>
            <a:off x="347932" y="5171707"/>
            <a:ext cx="3083018" cy="70766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Pārslēdzas uz attiecīgo logu: Skolotājs /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Skolēns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араллелограмм 30">
            <a:extLst>
              <a:ext uri="{FF2B5EF4-FFF2-40B4-BE49-F238E27FC236}">
                <a16:creationId xmlns:a16="http://schemas.microsoft.com/office/drawing/2014/main" xmlns="" id="{12A93580-B3AE-433F-B9A5-4D7E913EFB93}"/>
              </a:ext>
            </a:extLst>
          </p:cNvPr>
          <p:cNvSpPr/>
          <p:nvPr/>
        </p:nvSpPr>
        <p:spPr>
          <a:xfrm>
            <a:off x="3787572" y="5147959"/>
            <a:ext cx="3078282" cy="596226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"Pieteikšanās veiksmīga kā: 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lietotaja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Прямоугольник: скругленные углы 15">
            <a:extLst>
              <a:ext uri="{FF2B5EF4-FFF2-40B4-BE49-F238E27FC236}">
                <a16:creationId xmlns:a16="http://schemas.microsoft.com/office/drawing/2014/main" xmlns="" id="{F897DF76-76FC-44AC-B226-97561D8CD63F}"/>
              </a:ext>
            </a:extLst>
          </p:cNvPr>
          <p:cNvSpPr/>
          <p:nvPr/>
        </p:nvSpPr>
        <p:spPr>
          <a:xfrm>
            <a:off x="6907320" y="5846221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49EEDD5F-680F-4993-BDDF-95D219332C46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4378832" y="1602897"/>
            <a:ext cx="0" cy="1196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xmlns="" id="{BEA3C2E7-B768-464A-9836-CF8DEE4D394A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4378832" y="2509291"/>
            <a:ext cx="0" cy="1537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xmlns="" id="{EAF7559F-0BF9-47A3-8DF6-C031C0E3295C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4371944" y="3449776"/>
            <a:ext cx="6888" cy="1131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xmlns="" id="{3025824F-AEE1-40AB-BAEE-076976AA64F9}"/>
              </a:ext>
            </a:extLst>
          </p:cNvPr>
          <p:cNvCxnSpPr>
            <a:cxnSpLocks/>
            <a:stCxn id="30" idx="2"/>
            <a:endCxn id="31" idx="5"/>
          </p:cNvCxnSpPr>
          <p:nvPr/>
        </p:nvCxnSpPr>
        <p:spPr>
          <a:xfrm flipV="1">
            <a:off x="3342492" y="5446072"/>
            <a:ext cx="519608" cy="7946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2760448" y="368159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араллелограмм 40">
            <a:extLst>
              <a:ext uri="{FF2B5EF4-FFF2-40B4-BE49-F238E27FC236}">
                <a16:creationId xmlns:a16="http://schemas.microsoft.com/office/drawing/2014/main" xmlns="" id="{118CAAEE-3DD1-419B-BD75-87E00D066F98}"/>
              </a:ext>
            </a:extLst>
          </p:cNvPr>
          <p:cNvSpPr/>
          <p:nvPr/>
        </p:nvSpPr>
        <p:spPr>
          <a:xfrm>
            <a:off x="5712332" y="4132677"/>
            <a:ext cx="3078282" cy="753069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"Pārbaudiet ievadīto lietotājvārdu un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paroli!"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540766" y="3730120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41" idx="4"/>
            <a:endCxn id="26" idx="2"/>
          </p:cNvCxnSpPr>
          <p:nvPr/>
        </p:nvCxnSpPr>
        <p:spPr>
          <a:xfrm rot="5400000" flipH="1">
            <a:off x="5047826" y="2682100"/>
            <a:ext cx="2769813" cy="1637481"/>
          </a:xfrm>
          <a:prstGeom prst="bentConnector4">
            <a:avLst>
              <a:gd name="adj1" fmla="val -8253"/>
              <a:gd name="adj2" fmla="val -10490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3"/>
            <a:endCxn id="41" idx="0"/>
          </p:cNvCxnSpPr>
          <p:nvPr/>
        </p:nvCxnSpPr>
        <p:spPr>
          <a:xfrm>
            <a:off x="5510325" y="4020147"/>
            <a:ext cx="1741148" cy="11253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1"/>
            <a:endCxn id="29" idx="0"/>
          </p:cNvCxnSpPr>
          <p:nvPr/>
        </p:nvCxnSpPr>
        <p:spPr>
          <a:xfrm rot="10800000" flipV="1">
            <a:off x="1652548" y="4020146"/>
            <a:ext cx="1581015" cy="18509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>
            <a:off x="6791326" y="5446072"/>
            <a:ext cx="1063876" cy="40014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16200000" flipH="1">
            <a:off x="1681122" y="4963388"/>
            <a:ext cx="179744" cy="2368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Testēšanas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metodikas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937760"/>
          </a:xfrm>
        </p:spPr>
        <p:txBody>
          <a:bodyPr>
            <a:normAutofit/>
          </a:bodyPr>
          <a:lstStyle/>
          <a:p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Bija reģistrēt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lietotāji, skolotājs un skolnieks. Pēc tam es mēģinu ielogoties vispirms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pareiziem datiem, bet pēc tam ar nepareiziem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datiem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Talāk, es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pārbaudīšu skolotāja apstiprinājuma sistēmu, skolēna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izpildīšu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testu un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saglabāšāna rezultātus.</a:t>
            </a: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Katrai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klasei ir izveidoti JUnit testi. Šie testi palīdz pārbaudīt aprēķinu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pareizību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Testēšanas</a:t>
            </a:r>
            <a:r>
              <a:rPr lang="en-US" sz="4000" dirty="0"/>
              <a:t> </a:t>
            </a:r>
            <a:r>
              <a:rPr lang="en-US" sz="4000" dirty="0" err="1"/>
              <a:t>apraksts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13</a:t>
            </a:fld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05" y="407988"/>
            <a:ext cx="7354887" cy="600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865" y="710076"/>
            <a:ext cx="7412037" cy="604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66"/>
            <a:ext cx="7421563" cy="60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357189"/>
            <a:ext cx="7402513" cy="597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7440613" cy="60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35" y="21959"/>
            <a:ext cx="7440613" cy="60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342900"/>
            <a:ext cx="7402513" cy="598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381000"/>
            <a:ext cx="7412037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-91281"/>
            <a:ext cx="7392987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33" y="-9526"/>
            <a:ext cx="7421563" cy="604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Курсор – Бесплатные иконки: интерфейс">
            <a:extLst>
              <a:ext uri="{FF2B5EF4-FFF2-40B4-BE49-F238E27FC236}">
                <a16:creationId xmlns="" xmlns:a16="http://schemas.microsoft.com/office/drawing/2014/main" id="{D83E3A76-C321-DD53-4567-8E9F1E5D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798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28800"/>
            <a:ext cx="7383463" cy="582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45" y="2057400"/>
            <a:ext cx="7431087" cy="610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81" y="1066800"/>
            <a:ext cx="7431087" cy="607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63243"/>
            <a:ext cx="7412037" cy="606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9412"/>
            <a:ext cx="7402513" cy="603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168578"/>
            <a:ext cx="7421563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94" y="393699"/>
            <a:ext cx="7412037" cy="600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10" y="990600"/>
            <a:ext cx="7421563" cy="608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-11482"/>
            <a:ext cx="7421563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334433"/>
            <a:ext cx="7431087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33" y="245430"/>
            <a:ext cx="7392987" cy="604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4" y="88633"/>
            <a:ext cx="7402513" cy="599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1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14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052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 sāktu pildīt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testu,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jāpiesakās savā kontā, izmantojot lietotājvārdu un paroli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533400" y="3581400"/>
            <a:ext cx="3505200" cy="304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lietotājam nav 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konta programmā,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tad vajag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jāreģistrē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ties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1143000"/>
            <a:ext cx="4038600" cy="27432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0" y="3903453"/>
            <a:ext cx="4064455" cy="28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15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762000" y="1676400"/>
            <a:ext cx="2514600" cy="2667000"/>
          </a:xfrm>
        </p:spPr>
        <p:txBody>
          <a:bodyPr>
            <a:noAutofit/>
          </a:bodyPr>
          <a:lstStyle/>
          <a:p>
            <a:pPr marL="0" indent="0">
              <a:lnSpc>
                <a:spcPts val="3060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Lietotājam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1371600"/>
            <a:ext cx="4399472" cy="3581400"/>
          </a:xfrm>
          <a:prstGeom prst="rect">
            <a:avLst/>
          </a:prstGeom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3886200" y="5011947"/>
            <a:ext cx="3733800" cy="152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64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543800" cy="493776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jautājumiem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izvēloties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atbilžu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79" y="2362200"/>
            <a:ext cx="450770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8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4560475"/>
            <a:ext cx="8229600" cy="1622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veikšanas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saņems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vērtējumu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viņš var apskatīt arī vidējas rezultatus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datubāzē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arī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pskatīt savus atbildes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lai uzzinātu,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 viņš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izdarīja kļūdas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919268" cy="315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3" y="1299713"/>
            <a:ext cx="4015596" cy="319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30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38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skolotājs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Viņam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14445"/>
            <a:ext cx="4311168" cy="342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4951562" y="3448024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sniegt informāciju par testa </a:t>
            </a:r>
            <a:r>
              <a:rPr lang="sv-SE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4953000" y="2209800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Sakt testu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Secin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19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izstrādāju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projekts «Testēšanas sistēma» NetBeans vidē.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izpildu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visas programmas bāzes prasības. </a:t>
            </a:r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izstrādes gaitā radās dažādi sarežģījumi, kas neļāva pilnībā sasniegt sākotnēji iecerēto rezultātu, process bija vērtīgs – tika apgūtas jaunas zināšanas,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kas , manuprāt,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būs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noderīgas.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Tomēr svarīgākais ir tas, ka projekta pamatfunkcionalitāte ir ieviesta un darbojas korekti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Uzdevums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Projekta galvenais mērķis ir izveidot programmu skolēnu testēšanas sistēmu. Kur programmatūra ļaus saņemt vērtējumu par skolotāja izstrādāta testa izpildi.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657600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/>
              <a:t>Paldies</a:t>
            </a:r>
            <a:r>
              <a:rPr lang="en-US" sz="8000" b="1" dirty="0"/>
              <a:t> par </a:t>
            </a:r>
            <a:r>
              <a:rPr lang="en-US" sz="8000" b="1" dirty="0" err="1"/>
              <a:t>uzmanību</a:t>
            </a:r>
            <a:r>
              <a:rPr lang="en-US" sz="8000" b="1" dirty="0"/>
              <a:t>!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9010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“Reģistrēties sistēmā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“Ielogoties sistēmā”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“Sākt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“Pildīt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“Atbildēt uz testajautājumu”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“Parādīt rezultātu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“Rezultātu salīdzinošana ar vidējo klāse rezultātus”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“Atbildes apsaktīšana sistēma”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“Testajautājumu menu”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ielogošanas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4075"/>
            <a:ext cx="488303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reģistrēšanas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4893523" cy="382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“Testa izpilde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019676" cy="31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017732" cy="314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6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rezultāti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248076"/>
            <a:ext cx="3897305" cy="307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32" y="2252389"/>
            <a:ext cx="3969778" cy="310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0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Klašu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diagramma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67" y="1219200"/>
            <a:ext cx="5701403" cy="503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8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112</TotalTime>
  <Words>569</Words>
  <Application>Microsoft Office PowerPoint</Application>
  <PresentationFormat>Экран (4:3)</PresentationFormat>
  <Paragraphs>93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Начальная</vt:lpstr>
      <vt:lpstr>Testi «Latvija» un «Eiropa»</vt:lpstr>
      <vt:lpstr>Uzdevums</vt:lpstr>
      <vt:lpstr>Sistēmas funkcionālās prasības</vt:lpstr>
      <vt:lpstr>Sistēmas funkcionālās prasības</vt:lpstr>
      <vt:lpstr>Sistēmas nefunkcionālās prasības</vt:lpstr>
      <vt:lpstr>Sistēmas nefunkcionālās prasības</vt:lpstr>
      <vt:lpstr>Sistēmas nefunkcionālās prasības</vt:lpstr>
      <vt:lpstr>Sistēmas nefunkcionālās prasības</vt:lpstr>
      <vt:lpstr>Klašu diagramma </vt:lpstr>
      <vt:lpstr>Reģistrācijas bloka shēma</vt:lpstr>
      <vt:lpstr>Bloka shēma</vt:lpstr>
      <vt:lpstr>Testēšanas metodikas</vt:lpstr>
      <vt:lpstr>Testēšanas apraksts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Secinājumi</vt:lpstr>
      <vt:lpstr>Paldies par uzmanību!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 «Latvija» un «Eiropa»</dc:title>
  <dc:creator>Roberts Erts</dc:creator>
  <cp:lastModifiedBy>Roberts Erts</cp:lastModifiedBy>
  <cp:revision>17</cp:revision>
  <dcterms:created xsi:type="dcterms:W3CDTF">2025-06-05T03:18:09Z</dcterms:created>
  <dcterms:modified xsi:type="dcterms:W3CDTF">2025-06-05T05:10:53Z</dcterms:modified>
</cp:coreProperties>
</file>